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6858000" cy="9144000"/>
  <p:embeddedFontLst>
    <p:embeddedFont>
      <p:font typeface="Oswald"/>
      <p:regular r:id="rId13"/>
      <p:bold r:id="rId14"/>
    </p:embeddedFont>
    <p:embeddedFont>
      <p:font typeface="Lexend Deca"/>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Oswald-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LexendDeca-regular.fntdata"/><Relationship Id="rId14" Type="http://schemas.openxmlformats.org/officeDocument/2006/relationships/font" Target="fonts/Oswald-bold.fntdata"/><Relationship Id="rId16" Type="http://schemas.openxmlformats.org/officeDocument/2006/relationships/font" Target="fonts/LexendDeca-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abf9f62662_0_14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abf9f62662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ee66ead53e_0_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ee66ead53e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abf9f62662_0_1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abf9f62662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ee66ead53e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ee66ead53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ee66ead53e_0_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ee66ead53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ee5e2f3b5f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ee5e2f3b5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ee66ead53e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ee66ead53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ee5e2f3b5f_0_1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1ee5e2f3b5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0" y="-2125"/>
            <a:ext cx="12206700" cy="6857700"/>
          </a:xfrm>
          <a:prstGeom prst="rect">
            <a:avLst/>
          </a:prstGeom>
          <a:solidFill>
            <a:srgbClr val="E4032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latin typeface="Calibri"/>
              <a:ea typeface="Calibri"/>
              <a:cs typeface="Calibri"/>
              <a:sym typeface="Calibri"/>
            </a:endParaRPr>
          </a:p>
        </p:txBody>
      </p:sp>
      <p:sp>
        <p:nvSpPr>
          <p:cNvPr id="85" name="Google Shape;85;p13"/>
          <p:cNvSpPr/>
          <p:nvPr/>
        </p:nvSpPr>
        <p:spPr>
          <a:xfrm flipH="1">
            <a:off x="10943664" y="2532197"/>
            <a:ext cx="1245319" cy="4325448"/>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86" name="Google Shape;86;p13"/>
          <p:cNvSpPr/>
          <p:nvPr/>
        </p:nvSpPr>
        <p:spPr>
          <a:xfrm rot="10800000">
            <a:off x="10943664" y="-52"/>
            <a:ext cx="1245319" cy="2532249"/>
          </a:xfrm>
          <a:prstGeom prst="rtTriangle">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87" name="Google Shape;87;p13"/>
          <p:cNvPicPr preferRelativeResize="0"/>
          <p:nvPr/>
        </p:nvPicPr>
        <p:blipFill>
          <a:blip r:embed="rId3">
            <a:alphaModFix/>
          </a:blip>
          <a:stretch>
            <a:fillRect/>
          </a:stretch>
        </p:blipFill>
        <p:spPr>
          <a:xfrm>
            <a:off x="4814761" y="5418250"/>
            <a:ext cx="2562473" cy="838301"/>
          </a:xfrm>
          <a:prstGeom prst="rect">
            <a:avLst/>
          </a:prstGeom>
          <a:noFill/>
          <a:ln>
            <a:noFill/>
          </a:ln>
        </p:spPr>
      </p:pic>
      <p:sp>
        <p:nvSpPr>
          <p:cNvPr id="88" name="Google Shape;88;p13"/>
          <p:cNvSpPr txBox="1"/>
          <p:nvPr/>
        </p:nvSpPr>
        <p:spPr>
          <a:xfrm>
            <a:off x="2731500" y="2029800"/>
            <a:ext cx="6729000" cy="1154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6300">
                <a:solidFill>
                  <a:schemeClr val="lt1"/>
                </a:solidFill>
                <a:latin typeface="Oswald"/>
                <a:ea typeface="Oswald"/>
                <a:cs typeface="Oswald"/>
                <a:sym typeface="Oswald"/>
              </a:rPr>
              <a:t>TITULO</a:t>
            </a:r>
            <a:endParaRPr b="1" sz="6300">
              <a:solidFill>
                <a:schemeClr val="lt1"/>
              </a:solidFill>
              <a:latin typeface="Oswald"/>
              <a:ea typeface="Oswald"/>
              <a:cs typeface="Oswald"/>
              <a:sym typeface="Oswald"/>
            </a:endParaRPr>
          </a:p>
        </p:txBody>
      </p:sp>
      <p:sp>
        <p:nvSpPr>
          <p:cNvPr id="89" name="Google Shape;89;p13"/>
          <p:cNvSpPr/>
          <p:nvPr/>
        </p:nvSpPr>
        <p:spPr>
          <a:xfrm flipH="1">
            <a:off x="-1160900" y="479700"/>
            <a:ext cx="3074100" cy="6378300"/>
          </a:xfrm>
          <a:prstGeom prst="parallelogram">
            <a:avLst>
              <a:gd fmla="val 71939" name="adj"/>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sp>
        <p:nvSpPr>
          <p:cNvPr id="90" name="Google Shape;90;p13"/>
          <p:cNvSpPr txBox="1"/>
          <p:nvPr/>
        </p:nvSpPr>
        <p:spPr>
          <a:xfrm>
            <a:off x="5077500" y="3455675"/>
            <a:ext cx="2037000" cy="59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CO" sz="2300">
                <a:solidFill>
                  <a:schemeClr val="lt1"/>
                </a:solidFill>
                <a:latin typeface="Lexend Deca"/>
                <a:ea typeface="Lexend Deca"/>
                <a:cs typeface="Lexend Deca"/>
                <a:sym typeface="Lexend Deca"/>
              </a:rPr>
              <a:t>fecha</a:t>
            </a:r>
            <a:endParaRPr sz="2300">
              <a:solidFill>
                <a:schemeClr val="lt1"/>
              </a:solidFill>
              <a:latin typeface="Lexend Deca"/>
              <a:ea typeface="Lexend Deca"/>
              <a:cs typeface="Lexend Deca"/>
              <a:sym typeface="Lexend De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p:nvPr/>
        </p:nvSpPr>
        <p:spPr>
          <a:xfrm>
            <a:off x="0" y="-2125"/>
            <a:ext cx="12206700" cy="6857700"/>
          </a:xfrm>
          <a:prstGeom prst="rect">
            <a:avLst/>
          </a:prstGeom>
          <a:solidFill>
            <a:srgbClr val="E4032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latin typeface="Calibri"/>
              <a:ea typeface="Calibri"/>
              <a:cs typeface="Calibri"/>
              <a:sym typeface="Calibri"/>
            </a:endParaRPr>
          </a:p>
        </p:txBody>
      </p:sp>
      <p:sp>
        <p:nvSpPr>
          <p:cNvPr id="96" name="Google Shape;96;p14"/>
          <p:cNvSpPr/>
          <p:nvPr/>
        </p:nvSpPr>
        <p:spPr>
          <a:xfrm flipH="1">
            <a:off x="10965015" y="2532197"/>
            <a:ext cx="1245300" cy="43254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97" name="Google Shape;97;p14"/>
          <p:cNvSpPr/>
          <p:nvPr/>
        </p:nvSpPr>
        <p:spPr>
          <a:xfrm rot="10800000">
            <a:off x="10965015" y="-103"/>
            <a:ext cx="1245300" cy="25323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sp>
        <p:nvSpPr>
          <p:cNvPr id="98" name="Google Shape;98;p14"/>
          <p:cNvSpPr txBox="1"/>
          <p:nvPr/>
        </p:nvSpPr>
        <p:spPr>
          <a:xfrm>
            <a:off x="2731500" y="2029800"/>
            <a:ext cx="6729000" cy="1154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6300">
                <a:solidFill>
                  <a:schemeClr val="lt1"/>
                </a:solidFill>
                <a:latin typeface="Oswald"/>
                <a:ea typeface="Oswald"/>
                <a:cs typeface="Oswald"/>
                <a:sym typeface="Oswald"/>
              </a:rPr>
              <a:t>TITULO</a:t>
            </a:r>
            <a:endParaRPr b="1" sz="6300">
              <a:solidFill>
                <a:schemeClr val="lt1"/>
              </a:solidFill>
              <a:latin typeface="Oswald"/>
              <a:ea typeface="Oswald"/>
              <a:cs typeface="Oswald"/>
              <a:sym typeface="Oswald"/>
            </a:endParaRPr>
          </a:p>
        </p:txBody>
      </p:sp>
      <p:sp>
        <p:nvSpPr>
          <p:cNvPr id="99" name="Google Shape;99;p14"/>
          <p:cNvSpPr/>
          <p:nvPr/>
        </p:nvSpPr>
        <p:spPr>
          <a:xfrm flipH="1">
            <a:off x="-1160900" y="479700"/>
            <a:ext cx="3074100" cy="6378300"/>
          </a:xfrm>
          <a:prstGeom prst="parallelogram">
            <a:avLst>
              <a:gd fmla="val 71939" name="adj"/>
            </a:avLst>
          </a:prstGeom>
          <a:solidFill>
            <a:schemeClr val="accent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00" name="Google Shape;100;p14"/>
          <p:cNvPicPr preferRelativeResize="0"/>
          <p:nvPr/>
        </p:nvPicPr>
        <p:blipFill>
          <a:blip r:embed="rId3">
            <a:alphaModFix/>
          </a:blip>
          <a:stretch>
            <a:fillRect/>
          </a:stretch>
        </p:blipFill>
        <p:spPr>
          <a:xfrm>
            <a:off x="4814761" y="5418250"/>
            <a:ext cx="2562473" cy="8383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id="105" name="Google Shape;105;p15"/>
          <p:cNvPicPr preferRelativeResize="0"/>
          <p:nvPr/>
        </p:nvPicPr>
        <p:blipFill>
          <a:blip r:embed="rId3">
            <a:alphaModFix/>
          </a:blip>
          <a:stretch>
            <a:fillRect/>
          </a:stretch>
        </p:blipFill>
        <p:spPr>
          <a:xfrm>
            <a:off x="0" y="0"/>
            <a:ext cx="12192000" cy="8125975"/>
          </a:xfrm>
          <a:prstGeom prst="rect">
            <a:avLst/>
          </a:prstGeom>
          <a:noFill/>
          <a:ln>
            <a:noFill/>
          </a:ln>
        </p:spPr>
      </p:pic>
      <p:grpSp>
        <p:nvGrpSpPr>
          <p:cNvPr id="106" name="Google Shape;106;p15"/>
          <p:cNvGrpSpPr/>
          <p:nvPr/>
        </p:nvGrpSpPr>
        <p:grpSpPr>
          <a:xfrm>
            <a:off x="10943664" y="-52"/>
            <a:ext cx="1245319" cy="6857697"/>
            <a:chOff x="10950525" y="35050"/>
            <a:chExt cx="1239000" cy="6822900"/>
          </a:xfrm>
        </p:grpSpPr>
        <p:sp>
          <p:nvSpPr>
            <p:cNvPr id="107" name="Google Shape;107;p15"/>
            <p:cNvSpPr/>
            <p:nvPr/>
          </p:nvSpPr>
          <p:spPr>
            <a:xfrm flipH="1">
              <a:off x="10950525" y="2554450"/>
              <a:ext cx="1239000" cy="43035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08" name="Google Shape;108;p15"/>
            <p:cNvSpPr/>
            <p:nvPr/>
          </p:nvSpPr>
          <p:spPr>
            <a:xfrm rot="10800000">
              <a:off x="10950525" y="35050"/>
              <a:ext cx="1239000" cy="2519400"/>
            </a:xfrm>
            <a:prstGeom prst="rtTriangle">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09" name="Google Shape;109;p15"/>
            <p:cNvPicPr preferRelativeResize="0"/>
            <p:nvPr/>
          </p:nvPicPr>
          <p:blipFill>
            <a:blip r:embed="rId4">
              <a:alphaModFix/>
            </a:blip>
            <a:stretch>
              <a:fillRect/>
            </a:stretch>
          </p:blipFill>
          <p:spPr>
            <a:xfrm>
              <a:off x="11161009" y="6465999"/>
              <a:ext cx="949873" cy="310749"/>
            </a:xfrm>
            <a:prstGeom prst="rect">
              <a:avLst/>
            </a:prstGeom>
            <a:noFill/>
            <a:ln>
              <a:noFill/>
            </a:ln>
          </p:spPr>
        </p:pic>
      </p:grpSp>
      <p:sp>
        <p:nvSpPr>
          <p:cNvPr id="110" name="Google Shape;110;p15"/>
          <p:cNvSpPr txBox="1"/>
          <p:nvPr/>
        </p:nvSpPr>
        <p:spPr>
          <a:xfrm>
            <a:off x="322875" y="214650"/>
            <a:ext cx="6729000" cy="1062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CO" sz="5700">
                <a:solidFill>
                  <a:srgbClr val="CC0000"/>
                </a:solidFill>
                <a:latin typeface="Oswald"/>
                <a:ea typeface="Oswald"/>
                <a:cs typeface="Oswald"/>
                <a:sym typeface="Oswald"/>
              </a:rPr>
              <a:t>TITULO</a:t>
            </a:r>
            <a:endParaRPr b="1" sz="5700">
              <a:solidFill>
                <a:srgbClr val="CC0000"/>
              </a:solidFill>
              <a:latin typeface="Oswald"/>
              <a:ea typeface="Oswald"/>
              <a:cs typeface="Oswald"/>
              <a:sym typeface="Oswald"/>
            </a:endParaRPr>
          </a:p>
        </p:txBody>
      </p:sp>
      <p:sp>
        <p:nvSpPr>
          <p:cNvPr id="111" name="Google Shape;111;p15"/>
          <p:cNvSpPr txBox="1"/>
          <p:nvPr/>
        </p:nvSpPr>
        <p:spPr>
          <a:xfrm>
            <a:off x="820225" y="1666025"/>
            <a:ext cx="8213100" cy="481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CO" sz="1800">
                <a:solidFill>
                  <a:schemeClr val="dk1"/>
                </a:solidFill>
                <a:latin typeface="Lexend Deca"/>
                <a:ea typeface="Lexend Deca"/>
                <a:cs typeface="Lexend Deca"/>
                <a:sym typeface="Lexend Deca"/>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endParaRPr sz="1800">
              <a:solidFill>
                <a:schemeClr val="dk1"/>
              </a:solidFill>
              <a:latin typeface="Lexend Deca"/>
              <a:ea typeface="Lexend Deca"/>
              <a:cs typeface="Lexend Deca"/>
              <a:sym typeface="Lexend Deca"/>
            </a:endParaRPr>
          </a:p>
          <a:p>
            <a:pPr indent="0" lvl="0" marL="457200" rtl="0" algn="l">
              <a:spcBef>
                <a:spcPts val="0"/>
              </a:spcBef>
              <a:spcAft>
                <a:spcPts val="0"/>
              </a:spcAft>
              <a:buNone/>
            </a:pPr>
            <a:r>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Duis autem vel eum iriure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dolor in hendrerit in vulputate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velit esse molestie consequat,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vel illum dolore eu feugiat nulla </a:t>
            </a:r>
            <a:endParaRPr sz="1800">
              <a:solidFill>
                <a:schemeClr val="dk1"/>
              </a:solidFill>
              <a:latin typeface="Lexend Deca"/>
              <a:ea typeface="Lexend Deca"/>
              <a:cs typeface="Lexend Deca"/>
              <a:sym typeface="Lexend Deca"/>
            </a:endParaRPr>
          </a:p>
          <a:p>
            <a:pPr indent="0" lvl="0" marL="0" rtl="0" algn="l">
              <a:spcBef>
                <a:spcPts val="0"/>
              </a:spcBef>
              <a:spcAft>
                <a:spcPts val="0"/>
              </a:spcAft>
              <a:buNone/>
            </a:pPr>
            <a:r>
              <a:t/>
            </a:r>
            <a:endParaRPr sz="1800">
              <a:solidFill>
                <a:schemeClr val="dk1"/>
              </a:solidFill>
              <a:latin typeface="Lexend Deca"/>
              <a:ea typeface="Lexend Deca"/>
              <a:cs typeface="Lexend Deca"/>
              <a:sym typeface="Lexend Deca"/>
            </a:endParaRPr>
          </a:p>
          <a:p>
            <a:pPr indent="0" lvl="0" marL="0" rtl="0" algn="l">
              <a:spcBef>
                <a:spcPts val="0"/>
              </a:spcBef>
              <a:spcAft>
                <a:spcPts val="0"/>
              </a:spcAft>
              <a:buNone/>
            </a:pPr>
            <a:r>
              <a:rPr lang="en-CO" sz="1800">
                <a:solidFill>
                  <a:schemeClr val="dk1"/>
                </a:solidFill>
                <a:latin typeface="Lexend Deca"/>
                <a:ea typeface="Lexend Deca"/>
                <a:cs typeface="Lexend Deca"/>
                <a:sym typeface="Lexend Deca"/>
              </a:rPr>
              <a:t>facilisis at vero eros et accumsan et iusto odio dignissim qui blandit praesent luptatum zzril delenit augue duis dolore te feugait nulla facilisi. Lorem ipsum dolor sit amet, cons ectetuer adipiscing elit, sed diam nonummy nibh euismod tincidunt ut laoreet dolore magna aliquam erat volutpat. Ut wisi enim ad minim veniam, quis nostrud exerci tation ullamcorper suscipit lobortis nisl ut aliquip ex ea commodo consequat.</a:t>
            </a:r>
            <a:endParaRPr sz="1800">
              <a:solidFill>
                <a:schemeClr val="dk1"/>
              </a:solidFill>
              <a:latin typeface="Lexend Deca"/>
              <a:ea typeface="Lexend Deca"/>
              <a:cs typeface="Lexend Deca"/>
              <a:sym typeface="Lexend De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p:nvPr/>
        </p:nvSpPr>
        <p:spPr>
          <a:xfrm>
            <a:off x="0" y="-2125"/>
            <a:ext cx="12206700" cy="6857700"/>
          </a:xfrm>
          <a:prstGeom prst="rect">
            <a:avLst/>
          </a:prstGeom>
          <a:solidFill>
            <a:srgbClr val="E4032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p:txBody>
      </p:sp>
      <p:sp>
        <p:nvSpPr>
          <p:cNvPr id="117" name="Google Shape;117;p16"/>
          <p:cNvSpPr/>
          <p:nvPr/>
        </p:nvSpPr>
        <p:spPr>
          <a:xfrm flipH="1">
            <a:off x="10943683" y="2532197"/>
            <a:ext cx="1245300" cy="43254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18" name="Google Shape;118;p16"/>
          <p:cNvSpPr/>
          <p:nvPr/>
        </p:nvSpPr>
        <p:spPr>
          <a:xfrm rot="10800000">
            <a:off x="10943683" y="-103"/>
            <a:ext cx="1245300" cy="2532300"/>
          </a:xfrm>
          <a:prstGeom prst="rtTriangle">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19" name="Google Shape;119;p16"/>
          <p:cNvPicPr preferRelativeResize="0"/>
          <p:nvPr/>
        </p:nvPicPr>
        <p:blipFill>
          <a:blip r:embed="rId3">
            <a:alphaModFix/>
          </a:blip>
          <a:stretch>
            <a:fillRect/>
          </a:stretch>
        </p:blipFill>
        <p:spPr>
          <a:xfrm>
            <a:off x="11177574" y="6484075"/>
            <a:ext cx="902077" cy="295100"/>
          </a:xfrm>
          <a:prstGeom prst="rect">
            <a:avLst/>
          </a:prstGeom>
          <a:noFill/>
          <a:ln>
            <a:noFill/>
          </a:ln>
        </p:spPr>
      </p:pic>
      <p:sp>
        <p:nvSpPr>
          <p:cNvPr id="120" name="Google Shape;120;p16"/>
          <p:cNvSpPr/>
          <p:nvPr/>
        </p:nvSpPr>
        <p:spPr>
          <a:xfrm flipH="1">
            <a:off x="0" y="0"/>
            <a:ext cx="6397500" cy="6858000"/>
          </a:xfrm>
          <a:prstGeom prst="parallelogram">
            <a:avLst>
              <a:gd fmla="val 45538" name="adj"/>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sp>
        <p:nvSpPr>
          <p:cNvPr id="121" name="Google Shape;121;p16"/>
          <p:cNvSpPr txBox="1"/>
          <p:nvPr/>
        </p:nvSpPr>
        <p:spPr>
          <a:xfrm>
            <a:off x="2777338" y="2654875"/>
            <a:ext cx="6729000" cy="1062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5700">
                <a:solidFill>
                  <a:schemeClr val="lt1"/>
                </a:solidFill>
                <a:latin typeface="Oswald"/>
                <a:ea typeface="Oswald"/>
                <a:cs typeface="Oswald"/>
                <a:sym typeface="Oswald"/>
              </a:rPr>
              <a:t>TITULO ABC DEF GHI</a:t>
            </a:r>
            <a:endParaRPr b="1" sz="5700">
              <a:solidFill>
                <a:schemeClr val="lt1"/>
              </a:solidFill>
              <a:latin typeface="Oswald"/>
              <a:ea typeface="Oswald"/>
              <a:cs typeface="Oswald"/>
              <a:sym typeface="Oswald"/>
            </a:endParaRPr>
          </a:p>
        </p:txBody>
      </p:sp>
      <p:sp>
        <p:nvSpPr>
          <p:cNvPr id="122" name="Google Shape;122;p16"/>
          <p:cNvSpPr txBox="1"/>
          <p:nvPr/>
        </p:nvSpPr>
        <p:spPr>
          <a:xfrm>
            <a:off x="2777338" y="3797525"/>
            <a:ext cx="6729000" cy="1062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5700">
                <a:solidFill>
                  <a:schemeClr val="lt1"/>
                </a:solidFill>
                <a:latin typeface="Oswald"/>
                <a:ea typeface="Oswald"/>
                <a:cs typeface="Oswald"/>
                <a:sym typeface="Oswald"/>
              </a:rPr>
              <a:t>cap xxxxx</a:t>
            </a:r>
            <a:endParaRPr b="1" sz="5700">
              <a:solidFill>
                <a:schemeClr val="lt1"/>
              </a:solidFill>
              <a:latin typeface="Oswald"/>
              <a:ea typeface="Oswald"/>
              <a:cs typeface="Oswald"/>
              <a:sym typeface="Oswa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7"/>
          <p:cNvSpPr/>
          <p:nvPr/>
        </p:nvSpPr>
        <p:spPr>
          <a:xfrm>
            <a:off x="0" y="-2125"/>
            <a:ext cx="12206700" cy="6857700"/>
          </a:xfrm>
          <a:prstGeom prst="rect">
            <a:avLst/>
          </a:prstGeom>
          <a:solidFill>
            <a:srgbClr val="E4032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p:txBody>
      </p:sp>
      <p:sp>
        <p:nvSpPr>
          <p:cNvPr id="128" name="Google Shape;128;p17"/>
          <p:cNvSpPr/>
          <p:nvPr/>
        </p:nvSpPr>
        <p:spPr>
          <a:xfrm flipH="1">
            <a:off x="10943683" y="2532197"/>
            <a:ext cx="1245300" cy="43254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29" name="Google Shape;129;p17"/>
          <p:cNvSpPr/>
          <p:nvPr/>
        </p:nvSpPr>
        <p:spPr>
          <a:xfrm rot="10800000">
            <a:off x="10943683" y="-103"/>
            <a:ext cx="1245300" cy="25323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30" name="Google Shape;130;p17"/>
          <p:cNvPicPr preferRelativeResize="0"/>
          <p:nvPr/>
        </p:nvPicPr>
        <p:blipFill>
          <a:blip r:embed="rId3">
            <a:alphaModFix/>
          </a:blip>
          <a:stretch>
            <a:fillRect/>
          </a:stretch>
        </p:blipFill>
        <p:spPr>
          <a:xfrm>
            <a:off x="11177574" y="6484075"/>
            <a:ext cx="902077" cy="295100"/>
          </a:xfrm>
          <a:prstGeom prst="rect">
            <a:avLst/>
          </a:prstGeom>
          <a:noFill/>
          <a:ln>
            <a:noFill/>
          </a:ln>
        </p:spPr>
      </p:pic>
      <p:sp>
        <p:nvSpPr>
          <p:cNvPr id="131" name="Google Shape;131;p17"/>
          <p:cNvSpPr/>
          <p:nvPr/>
        </p:nvSpPr>
        <p:spPr>
          <a:xfrm flipH="1">
            <a:off x="0" y="0"/>
            <a:ext cx="6397500" cy="6858000"/>
          </a:xfrm>
          <a:prstGeom prst="parallelogram">
            <a:avLst>
              <a:gd fmla="val 45538" name="adj"/>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sp>
        <p:nvSpPr>
          <p:cNvPr id="132" name="Google Shape;132;p17"/>
          <p:cNvSpPr txBox="1"/>
          <p:nvPr/>
        </p:nvSpPr>
        <p:spPr>
          <a:xfrm>
            <a:off x="2777338" y="2654875"/>
            <a:ext cx="6729000" cy="1062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5700">
                <a:solidFill>
                  <a:schemeClr val="lt1"/>
                </a:solidFill>
                <a:latin typeface="Oswald"/>
                <a:ea typeface="Oswald"/>
                <a:cs typeface="Oswald"/>
                <a:sym typeface="Oswald"/>
              </a:rPr>
              <a:t>TITULO ABC DEF GHI</a:t>
            </a:r>
            <a:endParaRPr b="1" sz="5700">
              <a:solidFill>
                <a:schemeClr val="lt1"/>
              </a:solidFill>
              <a:latin typeface="Oswald"/>
              <a:ea typeface="Oswald"/>
              <a:cs typeface="Oswald"/>
              <a:sym typeface="Oswald"/>
            </a:endParaRPr>
          </a:p>
        </p:txBody>
      </p:sp>
      <p:sp>
        <p:nvSpPr>
          <p:cNvPr id="133" name="Google Shape;133;p17"/>
          <p:cNvSpPr txBox="1"/>
          <p:nvPr/>
        </p:nvSpPr>
        <p:spPr>
          <a:xfrm>
            <a:off x="2777338" y="3797525"/>
            <a:ext cx="6729000" cy="1062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5700">
                <a:solidFill>
                  <a:schemeClr val="lt1"/>
                </a:solidFill>
                <a:latin typeface="Oswald"/>
                <a:ea typeface="Oswald"/>
                <a:cs typeface="Oswald"/>
                <a:sym typeface="Oswald"/>
              </a:rPr>
              <a:t>cap xxxxx</a:t>
            </a:r>
            <a:endParaRPr b="1" sz="5700">
              <a:solidFill>
                <a:schemeClr val="lt1"/>
              </a:solidFill>
              <a:latin typeface="Oswald"/>
              <a:ea typeface="Oswald"/>
              <a:cs typeface="Oswald"/>
              <a:sym typeface="Oswa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pic>
        <p:nvPicPr>
          <p:cNvPr id="138" name="Google Shape;138;p18"/>
          <p:cNvPicPr preferRelativeResize="0"/>
          <p:nvPr/>
        </p:nvPicPr>
        <p:blipFill>
          <a:blip r:embed="rId3">
            <a:alphaModFix/>
          </a:blip>
          <a:stretch>
            <a:fillRect/>
          </a:stretch>
        </p:blipFill>
        <p:spPr>
          <a:xfrm>
            <a:off x="0" y="0"/>
            <a:ext cx="12192000" cy="8125975"/>
          </a:xfrm>
          <a:prstGeom prst="rect">
            <a:avLst/>
          </a:prstGeom>
          <a:noFill/>
          <a:ln>
            <a:noFill/>
          </a:ln>
        </p:spPr>
      </p:pic>
      <p:grpSp>
        <p:nvGrpSpPr>
          <p:cNvPr id="139" name="Google Shape;139;p18"/>
          <p:cNvGrpSpPr/>
          <p:nvPr/>
        </p:nvGrpSpPr>
        <p:grpSpPr>
          <a:xfrm>
            <a:off x="10943664" y="-52"/>
            <a:ext cx="1245319" cy="6857697"/>
            <a:chOff x="10950525" y="35050"/>
            <a:chExt cx="1239000" cy="6822900"/>
          </a:xfrm>
        </p:grpSpPr>
        <p:sp>
          <p:nvSpPr>
            <p:cNvPr id="140" name="Google Shape;140;p18"/>
            <p:cNvSpPr/>
            <p:nvPr/>
          </p:nvSpPr>
          <p:spPr>
            <a:xfrm flipH="1">
              <a:off x="10950525" y="2554450"/>
              <a:ext cx="1239000" cy="43035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41" name="Google Shape;141;p18"/>
            <p:cNvSpPr/>
            <p:nvPr/>
          </p:nvSpPr>
          <p:spPr>
            <a:xfrm rot="10800000">
              <a:off x="10950525" y="35050"/>
              <a:ext cx="1239000" cy="2519400"/>
            </a:xfrm>
            <a:prstGeom prst="rtTriangle">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42" name="Google Shape;142;p18"/>
            <p:cNvPicPr preferRelativeResize="0"/>
            <p:nvPr/>
          </p:nvPicPr>
          <p:blipFill>
            <a:blip r:embed="rId4">
              <a:alphaModFix/>
            </a:blip>
            <a:stretch>
              <a:fillRect/>
            </a:stretch>
          </p:blipFill>
          <p:spPr>
            <a:xfrm>
              <a:off x="11161009" y="6465999"/>
              <a:ext cx="949873" cy="310749"/>
            </a:xfrm>
            <a:prstGeom prst="rect">
              <a:avLst/>
            </a:prstGeom>
            <a:noFill/>
            <a:ln>
              <a:noFill/>
            </a:ln>
          </p:spPr>
        </p:pic>
      </p:grpSp>
      <p:sp>
        <p:nvSpPr>
          <p:cNvPr id="143" name="Google Shape;143;p18"/>
          <p:cNvSpPr txBox="1"/>
          <p:nvPr/>
        </p:nvSpPr>
        <p:spPr>
          <a:xfrm>
            <a:off x="322875" y="214650"/>
            <a:ext cx="6729000" cy="1062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CO" sz="5700">
                <a:solidFill>
                  <a:srgbClr val="CC0000"/>
                </a:solidFill>
                <a:latin typeface="Oswald"/>
                <a:ea typeface="Oswald"/>
                <a:cs typeface="Oswald"/>
                <a:sym typeface="Oswald"/>
              </a:rPr>
              <a:t>TITULO</a:t>
            </a:r>
            <a:endParaRPr b="1" sz="5700">
              <a:solidFill>
                <a:srgbClr val="CC0000"/>
              </a:solidFill>
              <a:latin typeface="Oswald"/>
              <a:ea typeface="Oswald"/>
              <a:cs typeface="Oswald"/>
              <a:sym typeface="Oswald"/>
            </a:endParaRPr>
          </a:p>
        </p:txBody>
      </p:sp>
      <p:sp>
        <p:nvSpPr>
          <p:cNvPr id="144" name="Google Shape;144;p18"/>
          <p:cNvSpPr txBox="1"/>
          <p:nvPr/>
        </p:nvSpPr>
        <p:spPr>
          <a:xfrm>
            <a:off x="820225" y="1666025"/>
            <a:ext cx="8213100" cy="481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CO" sz="1800">
                <a:solidFill>
                  <a:schemeClr val="dk1"/>
                </a:solidFill>
                <a:latin typeface="Lexend Deca"/>
                <a:ea typeface="Lexend Deca"/>
                <a:cs typeface="Lexend Deca"/>
                <a:sym typeface="Lexend Deca"/>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endParaRPr sz="1800">
              <a:solidFill>
                <a:schemeClr val="dk1"/>
              </a:solidFill>
              <a:latin typeface="Lexend Deca"/>
              <a:ea typeface="Lexend Deca"/>
              <a:cs typeface="Lexend Deca"/>
              <a:sym typeface="Lexend Deca"/>
            </a:endParaRPr>
          </a:p>
          <a:p>
            <a:pPr indent="0" lvl="0" marL="457200" rtl="0" algn="l">
              <a:spcBef>
                <a:spcPts val="0"/>
              </a:spcBef>
              <a:spcAft>
                <a:spcPts val="0"/>
              </a:spcAft>
              <a:buNone/>
            </a:pPr>
            <a:r>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Duis autem vel eum iriure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dolor in hendrerit in vulputate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velit esse molestie consequat,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vel illum dolore eu feugiat nulla </a:t>
            </a:r>
            <a:endParaRPr sz="1800">
              <a:solidFill>
                <a:schemeClr val="dk1"/>
              </a:solidFill>
              <a:latin typeface="Lexend Deca"/>
              <a:ea typeface="Lexend Deca"/>
              <a:cs typeface="Lexend Deca"/>
              <a:sym typeface="Lexend Deca"/>
            </a:endParaRPr>
          </a:p>
          <a:p>
            <a:pPr indent="0" lvl="0" marL="0" rtl="0" algn="l">
              <a:spcBef>
                <a:spcPts val="0"/>
              </a:spcBef>
              <a:spcAft>
                <a:spcPts val="0"/>
              </a:spcAft>
              <a:buNone/>
            </a:pPr>
            <a:r>
              <a:t/>
            </a:r>
            <a:endParaRPr sz="1800">
              <a:solidFill>
                <a:schemeClr val="dk1"/>
              </a:solidFill>
              <a:latin typeface="Lexend Deca"/>
              <a:ea typeface="Lexend Deca"/>
              <a:cs typeface="Lexend Deca"/>
              <a:sym typeface="Lexend Deca"/>
            </a:endParaRPr>
          </a:p>
          <a:p>
            <a:pPr indent="0" lvl="0" marL="0" rtl="0" algn="l">
              <a:spcBef>
                <a:spcPts val="0"/>
              </a:spcBef>
              <a:spcAft>
                <a:spcPts val="0"/>
              </a:spcAft>
              <a:buNone/>
            </a:pPr>
            <a:r>
              <a:rPr lang="en-CO" sz="1800">
                <a:solidFill>
                  <a:schemeClr val="dk1"/>
                </a:solidFill>
                <a:latin typeface="Lexend Deca"/>
                <a:ea typeface="Lexend Deca"/>
                <a:cs typeface="Lexend Deca"/>
                <a:sym typeface="Lexend Deca"/>
              </a:rPr>
              <a:t>facilisis at vero eros et accumsan et iusto odio dignissim qui blandit praesent luptatum zzril delenit augue duis dolore te feugait nulla facilisi. Lorem ipsum dolor sit amet, cons ectetuer adipiscing elit, sed diam nonummy nibh euismod tincidunt ut laoreet dolore magna aliquam erat volutpat. Ut wisi enim ad minim veniam, quis nostrud exerci tation ullamcorper suscipit lobortis nisl ut aliquip ex ea commodo consequat.</a:t>
            </a:r>
            <a:endParaRPr sz="1800">
              <a:solidFill>
                <a:schemeClr val="dk1"/>
              </a:solidFill>
              <a:latin typeface="Lexend Deca"/>
              <a:ea typeface="Lexend Deca"/>
              <a:cs typeface="Lexend Deca"/>
              <a:sym typeface="Lexend De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id="149" name="Google Shape;149;p19"/>
          <p:cNvPicPr preferRelativeResize="0"/>
          <p:nvPr/>
        </p:nvPicPr>
        <p:blipFill>
          <a:blip r:embed="rId3">
            <a:alphaModFix/>
          </a:blip>
          <a:stretch>
            <a:fillRect/>
          </a:stretch>
        </p:blipFill>
        <p:spPr>
          <a:xfrm>
            <a:off x="0" y="0"/>
            <a:ext cx="12192000" cy="8125975"/>
          </a:xfrm>
          <a:prstGeom prst="rect">
            <a:avLst/>
          </a:prstGeom>
          <a:noFill/>
          <a:ln>
            <a:noFill/>
          </a:ln>
        </p:spPr>
      </p:pic>
      <p:sp>
        <p:nvSpPr>
          <p:cNvPr id="150" name="Google Shape;150;p19"/>
          <p:cNvSpPr/>
          <p:nvPr/>
        </p:nvSpPr>
        <p:spPr>
          <a:xfrm flipH="1">
            <a:off x="10943683" y="2532197"/>
            <a:ext cx="1245300" cy="43254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51" name="Google Shape;151;p19"/>
          <p:cNvSpPr/>
          <p:nvPr/>
        </p:nvSpPr>
        <p:spPr>
          <a:xfrm rot="10800000">
            <a:off x="10943683" y="-103"/>
            <a:ext cx="1245300" cy="25323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52" name="Google Shape;152;p19"/>
          <p:cNvPicPr preferRelativeResize="0"/>
          <p:nvPr/>
        </p:nvPicPr>
        <p:blipFill>
          <a:blip r:embed="rId4">
            <a:alphaModFix/>
          </a:blip>
          <a:stretch>
            <a:fillRect/>
          </a:stretch>
        </p:blipFill>
        <p:spPr>
          <a:xfrm>
            <a:off x="11155222" y="6463695"/>
            <a:ext cx="954716" cy="312334"/>
          </a:xfrm>
          <a:prstGeom prst="rect">
            <a:avLst/>
          </a:prstGeom>
          <a:noFill/>
          <a:ln>
            <a:noFill/>
          </a:ln>
        </p:spPr>
      </p:pic>
      <p:sp>
        <p:nvSpPr>
          <p:cNvPr id="153" name="Google Shape;153;p19"/>
          <p:cNvSpPr txBox="1"/>
          <p:nvPr/>
        </p:nvSpPr>
        <p:spPr>
          <a:xfrm>
            <a:off x="322875" y="214650"/>
            <a:ext cx="6729000" cy="1062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CO" sz="5700">
                <a:solidFill>
                  <a:srgbClr val="CC0000"/>
                </a:solidFill>
                <a:latin typeface="Oswald"/>
                <a:ea typeface="Oswald"/>
                <a:cs typeface="Oswald"/>
                <a:sym typeface="Oswald"/>
              </a:rPr>
              <a:t>TITULO</a:t>
            </a:r>
            <a:endParaRPr b="1" sz="5700">
              <a:solidFill>
                <a:srgbClr val="CC0000"/>
              </a:solidFill>
              <a:latin typeface="Oswald"/>
              <a:ea typeface="Oswald"/>
              <a:cs typeface="Oswald"/>
              <a:sym typeface="Oswald"/>
            </a:endParaRPr>
          </a:p>
        </p:txBody>
      </p:sp>
      <p:sp>
        <p:nvSpPr>
          <p:cNvPr id="154" name="Google Shape;154;p19"/>
          <p:cNvSpPr txBox="1"/>
          <p:nvPr/>
        </p:nvSpPr>
        <p:spPr>
          <a:xfrm>
            <a:off x="820225" y="1666025"/>
            <a:ext cx="8213100" cy="481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CO" sz="1800">
                <a:solidFill>
                  <a:schemeClr val="dk1"/>
                </a:solidFill>
                <a:latin typeface="Lexend Deca"/>
                <a:ea typeface="Lexend Deca"/>
                <a:cs typeface="Lexend Deca"/>
                <a:sym typeface="Lexend Deca"/>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endParaRPr sz="1800">
              <a:solidFill>
                <a:schemeClr val="dk1"/>
              </a:solidFill>
              <a:latin typeface="Lexend Deca"/>
              <a:ea typeface="Lexend Deca"/>
              <a:cs typeface="Lexend Deca"/>
              <a:sym typeface="Lexend Deca"/>
            </a:endParaRPr>
          </a:p>
          <a:p>
            <a:pPr indent="0" lvl="0" marL="457200" rtl="0" algn="l">
              <a:spcBef>
                <a:spcPts val="0"/>
              </a:spcBef>
              <a:spcAft>
                <a:spcPts val="0"/>
              </a:spcAft>
              <a:buNone/>
            </a:pPr>
            <a:r>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Duis autem vel eum iriure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dolor in hendrerit in vulputate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velit esse molestie consequat, </a:t>
            </a:r>
            <a:endParaRPr sz="1800">
              <a:solidFill>
                <a:schemeClr val="dk1"/>
              </a:solidFill>
              <a:latin typeface="Lexend Deca"/>
              <a:ea typeface="Lexend Deca"/>
              <a:cs typeface="Lexend Deca"/>
              <a:sym typeface="Lexend Deca"/>
            </a:endParaRPr>
          </a:p>
          <a:p>
            <a:pPr indent="-211499" lvl="0" marL="457200" rtl="0" algn="l">
              <a:spcBef>
                <a:spcPts val="0"/>
              </a:spcBef>
              <a:spcAft>
                <a:spcPts val="0"/>
              </a:spcAft>
              <a:buClr>
                <a:srgbClr val="E4032E"/>
              </a:buClr>
              <a:buSzPts val="1800"/>
              <a:buFont typeface="Lexend Deca"/>
              <a:buChar char="●"/>
            </a:pPr>
            <a:r>
              <a:rPr lang="en-CO" sz="1800">
                <a:solidFill>
                  <a:schemeClr val="dk1"/>
                </a:solidFill>
                <a:latin typeface="Lexend Deca"/>
                <a:ea typeface="Lexend Deca"/>
                <a:cs typeface="Lexend Deca"/>
                <a:sym typeface="Lexend Deca"/>
              </a:rPr>
              <a:t>vel illum dolore eu feugiat nulla </a:t>
            </a:r>
            <a:endParaRPr sz="1800">
              <a:solidFill>
                <a:schemeClr val="dk1"/>
              </a:solidFill>
              <a:latin typeface="Lexend Deca"/>
              <a:ea typeface="Lexend Deca"/>
              <a:cs typeface="Lexend Deca"/>
              <a:sym typeface="Lexend Deca"/>
            </a:endParaRPr>
          </a:p>
          <a:p>
            <a:pPr indent="0" lvl="0" marL="0" rtl="0" algn="l">
              <a:spcBef>
                <a:spcPts val="0"/>
              </a:spcBef>
              <a:spcAft>
                <a:spcPts val="0"/>
              </a:spcAft>
              <a:buNone/>
            </a:pPr>
            <a:r>
              <a:t/>
            </a:r>
            <a:endParaRPr sz="1800">
              <a:solidFill>
                <a:schemeClr val="dk1"/>
              </a:solidFill>
              <a:latin typeface="Lexend Deca"/>
              <a:ea typeface="Lexend Deca"/>
              <a:cs typeface="Lexend Deca"/>
              <a:sym typeface="Lexend Deca"/>
            </a:endParaRPr>
          </a:p>
          <a:p>
            <a:pPr indent="0" lvl="0" marL="0" rtl="0" algn="l">
              <a:spcBef>
                <a:spcPts val="0"/>
              </a:spcBef>
              <a:spcAft>
                <a:spcPts val="0"/>
              </a:spcAft>
              <a:buNone/>
            </a:pPr>
            <a:r>
              <a:rPr lang="en-CO" sz="1800">
                <a:solidFill>
                  <a:schemeClr val="dk1"/>
                </a:solidFill>
                <a:latin typeface="Lexend Deca"/>
                <a:ea typeface="Lexend Deca"/>
                <a:cs typeface="Lexend Deca"/>
                <a:sym typeface="Lexend Deca"/>
              </a:rPr>
              <a:t>facilisis at vero eros et accumsan et iusto odio dignissim qui blandit praesent luptatum zzril delenit augue duis dolore te feugait nulla facilisi. Lorem ipsum dolor sit amet, cons ectetuer adipiscing elit, sed diam nonummy nibh euismod tincidunt ut laoreet dolore magna aliquam erat volutpat. Ut wisi enim ad minim veniam, quis nostrud exerci tation ullamcorper suscipit lobortis nisl ut aliquip ex ea commodo consequat.</a:t>
            </a:r>
            <a:endParaRPr sz="1800">
              <a:solidFill>
                <a:schemeClr val="dk1"/>
              </a:solidFill>
              <a:latin typeface="Lexend Deca"/>
              <a:ea typeface="Lexend Deca"/>
              <a:cs typeface="Lexend Deca"/>
              <a:sym typeface="Lexend De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0"/>
          <p:cNvSpPr/>
          <p:nvPr/>
        </p:nvSpPr>
        <p:spPr>
          <a:xfrm>
            <a:off x="0" y="-2125"/>
            <a:ext cx="12206700" cy="6857700"/>
          </a:xfrm>
          <a:prstGeom prst="rect">
            <a:avLst/>
          </a:prstGeom>
          <a:solidFill>
            <a:srgbClr val="E4032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latin typeface="Calibri"/>
              <a:ea typeface="Calibri"/>
              <a:cs typeface="Calibri"/>
              <a:sym typeface="Calibri"/>
            </a:endParaRPr>
          </a:p>
        </p:txBody>
      </p:sp>
      <p:sp>
        <p:nvSpPr>
          <p:cNvPr id="160" name="Google Shape;160;p20"/>
          <p:cNvSpPr/>
          <p:nvPr/>
        </p:nvSpPr>
        <p:spPr>
          <a:xfrm flipH="1">
            <a:off x="10943683" y="2532197"/>
            <a:ext cx="1245300" cy="4325400"/>
          </a:xfrm>
          <a:prstGeom prst="rtTriangle">
            <a:avLst/>
          </a:prstGeom>
          <a:solidFill>
            <a:srgbClr val="FF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61" name="Google Shape;161;p20"/>
          <p:cNvSpPr/>
          <p:nvPr/>
        </p:nvSpPr>
        <p:spPr>
          <a:xfrm rot="10800000">
            <a:off x="10943683" y="-103"/>
            <a:ext cx="1245300" cy="2532300"/>
          </a:xfrm>
          <a:prstGeom prst="rtTriangle">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pic>
        <p:nvPicPr>
          <p:cNvPr id="162" name="Google Shape;162;p20"/>
          <p:cNvPicPr preferRelativeResize="0"/>
          <p:nvPr/>
        </p:nvPicPr>
        <p:blipFill>
          <a:blip r:embed="rId3">
            <a:alphaModFix/>
          </a:blip>
          <a:stretch>
            <a:fillRect/>
          </a:stretch>
        </p:blipFill>
        <p:spPr>
          <a:xfrm>
            <a:off x="5314622" y="4732325"/>
            <a:ext cx="1628600" cy="532776"/>
          </a:xfrm>
          <a:prstGeom prst="rect">
            <a:avLst/>
          </a:prstGeom>
          <a:noFill/>
          <a:ln>
            <a:noFill/>
          </a:ln>
        </p:spPr>
      </p:pic>
      <p:sp>
        <p:nvSpPr>
          <p:cNvPr id="163" name="Google Shape;163;p20"/>
          <p:cNvSpPr txBox="1"/>
          <p:nvPr/>
        </p:nvSpPr>
        <p:spPr>
          <a:xfrm>
            <a:off x="2731500" y="2547000"/>
            <a:ext cx="6729000" cy="2031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CO" sz="12000">
                <a:solidFill>
                  <a:schemeClr val="lt1"/>
                </a:solidFill>
                <a:latin typeface="Oswald"/>
                <a:ea typeface="Oswald"/>
                <a:cs typeface="Oswald"/>
                <a:sym typeface="Oswald"/>
              </a:rPr>
              <a:t>GRACIAS</a:t>
            </a:r>
            <a:endParaRPr b="1" sz="12000">
              <a:solidFill>
                <a:schemeClr val="lt1"/>
              </a:solidFill>
              <a:latin typeface="Oswald"/>
              <a:ea typeface="Oswald"/>
              <a:cs typeface="Oswald"/>
              <a:sym typeface="Oswald"/>
            </a:endParaRPr>
          </a:p>
        </p:txBody>
      </p:sp>
      <p:sp>
        <p:nvSpPr>
          <p:cNvPr id="164" name="Google Shape;164;p20"/>
          <p:cNvSpPr/>
          <p:nvPr/>
        </p:nvSpPr>
        <p:spPr>
          <a:xfrm flipH="1">
            <a:off x="-1160900" y="479700"/>
            <a:ext cx="3074100" cy="6378300"/>
          </a:xfrm>
          <a:prstGeom prst="parallelogram">
            <a:avLst>
              <a:gd fmla="val 71939" name="adj"/>
            </a:avLst>
          </a:prstGeom>
          <a:solidFill>
            <a:srgbClr val="CC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CO">
                <a:latin typeface="Calibri"/>
                <a:ea typeface="Calibri"/>
                <a:cs typeface="Calibri"/>
                <a:sym typeface="Calibri"/>
              </a:rPr>
              <a:t> </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